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338" r:id="rId3"/>
    <p:sldId id="305" r:id="rId4"/>
    <p:sldId id="341" r:id="rId5"/>
    <p:sldId id="311" r:id="rId6"/>
    <p:sldId id="315" r:id="rId7"/>
    <p:sldId id="342" r:id="rId8"/>
    <p:sldId id="343" r:id="rId9"/>
    <p:sldId id="325" r:id="rId10"/>
    <p:sldId id="313" r:id="rId11"/>
    <p:sldId id="339" r:id="rId12"/>
    <p:sldId id="32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19" autoAdjust="0"/>
    <p:restoredTop sz="87457" autoAdjust="0"/>
  </p:normalViewPr>
  <p:slideViewPr>
    <p:cSldViewPr snapToGrid="0">
      <p:cViewPr varScale="1">
        <p:scale>
          <a:sx n="56" d="100"/>
          <a:sy n="56" d="100"/>
        </p:scale>
        <p:origin x="216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AE5F8-E8F4-4F95-9964-74E98A4770A5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66CC7-808F-41FD-866E-38E186E36E9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253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202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8927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8563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0073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1017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Op het bord uitschrijven!! 30 minuten tot deze dia..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7107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19-11-18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404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3020" y="896111"/>
            <a:ext cx="10058400" cy="1938529"/>
          </a:xfrm>
        </p:spPr>
        <p:txBody>
          <a:bodyPr/>
          <a:lstStyle/>
          <a:p>
            <a:pPr algn="l"/>
            <a:r>
              <a:rPr lang="nl-NL" sz="1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Rekenen</a:t>
            </a:r>
            <a:r>
              <a:rPr lang="nl-NL" sz="11500" b="1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366260"/>
            <a:ext cx="9689869" cy="1560407"/>
          </a:xfrm>
        </p:spPr>
        <p:txBody>
          <a:bodyPr>
            <a:noAutofit/>
          </a:bodyPr>
          <a:lstStyle/>
          <a:p>
            <a:pPr algn="r"/>
            <a:r>
              <a:rPr lang="nl-NL" sz="3200" dirty="0"/>
              <a:t>Mevr. Koçak</a:t>
            </a:r>
          </a:p>
          <a:p>
            <a:pPr algn="r"/>
            <a:r>
              <a:rPr lang="nl-NL" sz="3200" dirty="0"/>
              <a:t>13 november 2018</a:t>
            </a:r>
          </a:p>
        </p:txBody>
      </p:sp>
    </p:spTree>
    <p:extLst>
      <p:ext uri="{BB962C8B-B14F-4D97-AF65-F5344CB8AC3E}">
        <p14:creationId xmlns:p14="http://schemas.microsoft.com/office/powerpoint/2010/main" val="1056527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3CECA5-64DB-8342-827A-B93AE118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Opgaven maken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9FB424C-416F-6A44-B5F4-1F457AD073AB}"/>
              </a:ext>
            </a:extLst>
          </p:cNvPr>
          <p:cNvSpPr/>
          <p:nvPr/>
        </p:nvSpPr>
        <p:spPr>
          <a:xfrm>
            <a:off x="1371599" y="1804737"/>
            <a:ext cx="108204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15 minuten aan het werk:</a:t>
            </a:r>
            <a:br>
              <a:rPr lang="nl-NL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nl-NL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nl-NL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 eerste 5 min zelfstandig in stilte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 laatste 10 min in tweetallen op fluisterniveau</a:t>
            </a:r>
          </a:p>
        </p:txBody>
      </p:sp>
    </p:spTree>
    <p:extLst>
      <p:ext uri="{BB962C8B-B14F-4D97-AF65-F5344CB8AC3E}">
        <p14:creationId xmlns:p14="http://schemas.microsoft.com/office/powerpoint/2010/main" val="3334208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750B8D-7936-7741-82F1-E8142D5E9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Nakijken / Bespreken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219D89-A227-4248-B6A7-D3A9F2757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9537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93120A-0492-A449-9127-A0AB22D6E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Afsluiting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47B970-0E89-1744-9834-F22428668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Wat hebben we vandaag geleerd?</a:t>
            </a:r>
          </a:p>
          <a:p>
            <a:pPr marL="0" indent="0">
              <a:buNone/>
            </a:pPr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211855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F6F20F-CEAB-7F4B-B2F0-524F3CD2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85011"/>
            <a:ext cx="9601200" cy="1786689"/>
          </a:xfrm>
        </p:spPr>
        <p:txBody>
          <a:bodyPr/>
          <a:lstStyle/>
          <a:p>
            <a:r>
              <a:rPr lang="nl-NL" dirty="0"/>
              <a:t>Lesplanning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1C0DA4-BFB1-D143-830C-A02356EA4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7292"/>
            <a:ext cx="10274968" cy="4614531"/>
          </a:xfrm>
        </p:spPr>
        <p:txBody>
          <a:bodyPr>
            <a:noAutofit/>
          </a:bodyPr>
          <a:lstStyle/>
          <a:p>
            <a:r>
              <a:rPr lang="nl-NL" sz="3200" dirty="0"/>
              <a:t>Terugblik vorige les</a:t>
            </a:r>
          </a:p>
          <a:p>
            <a:r>
              <a:rPr lang="nl-NL" sz="3200" dirty="0"/>
              <a:t>Nieuwe theorie:</a:t>
            </a:r>
            <a:br>
              <a:rPr lang="nl-NL" sz="3200" dirty="0"/>
            </a:br>
            <a:r>
              <a:rPr lang="nl-NL" sz="3200" dirty="0"/>
              <a:t>-Universum</a:t>
            </a:r>
            <a:br>
              <a:rPr lang="nl-NL" sz="3200" dirty="0"/>
            </a:br>
            <a:r>
              <a:rPr lang="nl-NL" sz="3200" dirty="0"/>
              <a:t>-Venndiagram</a:t>
            </a:r>
          </a:p>
          <a:p>
            <a:r>
              <a:rPr lang="nl-NL" sz="3200" dirty="0"/>
              <a:t>Opgaven maken</a:t>
            </a:r>
          </a:p>
          <a:p>
            <a:r>
              <a:rPr lang="nl-NL" sz="3200" dirty="0"/>
              <a:t>Opgaven bespreken </a:t>
            </a:r>
          </a:p>
          <a:p>
            <a:r>
              <a:rPr lang="nl-NL" sz="3200" dirty="0"/>
              <a:t>Afsluiting</a:t>
            </a:r>
          </a:p>
          <a:p>
            <a:endParaRPr lang="nl-NL" sz="3200" dirty="0"/>
          </a:p>
          <a:p>
            <a:pPr marL="0" indent="0">
              <a:buNone/>
            </a:pP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806707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Terugblik vorige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71600" y="1909483"/>
            <a:ext cx="9601200" cy="3581400"/>
          </a:xfrm>
        </p:spPr>
        <p:txBody>
          <a:bodyPr>
            <a:normAutofit/>
          </a:bodyPr>
          <a:lstStyle/>
          <a:p>
            <a:r>
              <a:rPr lang="nl-NL" sz="3200" dirty="0" err="1"/>
              <a:t>Getalverzamelingen</a:t>
            </a:r>
            <a:endParaRPr lang="nl-NL" sz="3200" dirty="0"/>
          </a:p>
          <a:p>
            <a:r>
              <a:rPr lang="nl-NL" sz="3200" dirty="0"/>
              <a:t>N, </a:t>
            </a:r>
            <a:r>
              <a:rPr lang="nl-NL" sz="3200" dirty="0" err="1"/>
              <a:t>Z</a:t>
            </a:r>
            <a:r>
              <a:rPr lang="nl-NL" sz="3200" dirty="0"/>
              <a:t>, Q, R</a:t>
            </a:r>
          </a:p>
          <a:p>
            <a:r>
              <a:rPr lang="nl-NL" sz="3200" dirty="0"/>
              <a:t>Element</a:t>
            </a:r>
          </a:p>
          <a:p>
            <a:r>
              <a:rPr lang="nl-NL" sz="3200" dirty="0"/>
              <a:t>Notatie</a:t>
            </a:r>
          </a:p>
          <a:p>
            <a:endParaRPr lang="nl-NL" sz="3200" dirty="0"/>
          </a:p>
          <a:p>
            <a:endParaRPr lang="nl-NL" sz="3200" dirty="0"/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51659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762DF00C-E34B-E145-BB86-D6DF109D1B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600" y="2032000"/>
                <a:ext cx="9601200" cy="3835400"/>
              </a:xfrm>
            </p:spPr>
            <p:txBody>
              <a:bodyPr/>
              <a:lstStyle/>
              <a:p>
                <a:r>
                  <a:rPr lang="nl-NL" sz="5400" dirty="0"/>
                  <a:t>A: { x </a:t>
                </a:r>
                <a14:m>
                  <m:oMath xmlns:m="http://schemas.openxmlformats.org/officeDocument/2006/math">
                    <m:r>
                      <a:rPr lang="nl-NL" sz="5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5400" dirty="0"/>
                  <a:t> </a:t>
                </a:r>
                <a:r>
                  <a:rPr lang="nl-NL" sz="5400" b="1" dirty="0"/>
                  <a:t>N </a:t>
                </a:r>
                <a:r>
                  <a:rPr lang="nl-NL" sz="5400" dirty="0"/>
                  <a:t>| x is even}</a:t>
                </a:r>
              </a:p>
              <a:p>
                <a:r>
                  <a:rPr lang="nl-NL" sz="5400" dirty="0"/>
                  <a:t>B: { x </a:t>
                </a:r>
                <a14:m>
                  <m:oMath xmlns:m="http://schemas.openxmlformats.org/officeDocument/2006/math">
                    <m:r>
                      <a:rPr lang="nl-NL" sz="5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5400" dirty="0"/>
                  <a:t> </a:t>
                </a:r>
                <a:r>
                  <a:rPr lang="nl-NL" sz="5400" b="1" dirty="0"/>
                  <a:t>Z </a:t>
                </a:r>
                <a:r>
                  <a:rPr lang="nl-NL" sz="5400" dirty="0"/>
                  <a:t>| -3 &lt; x &lt; 3 }</a:t>
                </a:r>
              </a:p>
              <a:p>
                <a:endParaRPr lang="nl-NL" dirty="0"/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762DF00C-E34B-E145-BB86-D6DF109D1B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2032000"/>
                <a:ext cx="9601200" cy="3835400"/>
              </a:xfrm>
              <a:blipFill>
                <a:blip r:embed="rId2"/>
                <a:stretch>
                  <a:fillRect l="-3175" t="-528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075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42DFA3-0F92-C94C-BDBE-2767AC219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Universum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CF6443-B9C8-124C-9DC8-C0E1509B9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36376"/>
            <a:ext cx="9601200" cy="3931024"/>
          </a:xfrm>
        </p:spPr>
        <p:txBody>
          <a:bodyPr>
            <a:normAutofit/>
          </a:bodyPr>
          <a:lstStyle/>
          <a:p>
            <a:r>
              <a:rPr lang="nl-NL" sz="3200" dirty="0"/>
              <a:t>Notatie: U (hoofdletter u)</a:t>
            </a:r>
            <a:br>
              <a:rPr lang="nl-NL" sz="3200" dirty="0"/>
            </a:br>
            <a:endParaRPr lang="nl-NL" sz="3200" dirty="0"/>
          </a:p>
          <a:p>
            <a:r>
              <a:rPr lang="nl-NL" sz="3200" dirty="0"/>
              <a:t>De verzameling met alle mogelijke elementen.</a:t>
            </a:r>
            <a:br>
              <a:rPr lang="nl-NL" sz="3200" dirty="0"/>
            </a:br>
            <a:endParaRPr lang="nl-NL" sz="3200" dirty="0"/>
          </a:p>
          <a:p>
            <a:r>
              <a:rPr lang="nl-NL" sz="3200" dirty="0"/>
              <a:t>Verzamelingen zijn een deel van het Universum</a:t>
            </a:r>
          </a:p>
        </p:txBody>
      </p:sp>
    </p:spTree>
    <p:extLst>
      <p:ext uri="{BB962C8B-B14F-4D97-AF65-F5344CB8AC3E}">
        <p14:creationId xmlns:p14="http://schemas.microsoft.com/office/powerpoint/2010/main" val="936035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F1CDF8-2B76-B740-9414-FEAF8ECD7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0483"/>
            <a:ext cx="9601200" cy="1057353"/>
          </a:xfrm>
        </p:spPr>
        <p:txBody>
          <a:bodyPr/>
          <a:lstStyle/>
          <a:p>
            <a:r>
              <a:rPr lang="nl-NL" dirty="0"/>
              <a:t>Venndiagram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AA1E7D-7D07-7B4C-AA3B-795A43C93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7102" y="1729610"/>
            <a:ext cx="9210196" cy="4116019"/>
          </a:xfrm>
        </p:spPr>
        <p:txBody>
          <a:bodyPr>
            <a:noAutofit/>
          </a:bodyPr>
          <a:lstStyle/>
          <a:p>
            <a:endParaRPr lang="nl-NL" sz="3000" dirty="0"/>
          </a:p>
          <a:p>
            <a:endParaRPr lang="nl-NL" sz="3000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B659675-4CE4-CB42-9852-0DA634ECECA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889" t="36119" r="43812" b="50625"/>
          <a:stretch/>
        </p:blipFill>
        <p:spPr>
          <a:xfrm>
            <a:off x="1414702" y="1641969"/>
            <a:ext cx="7691017" cy="4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86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F95C72-F35D-EE4F-9643-9B4C3B1E5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Venndiagram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07BAB48-9D14-6E43-BD84-B0330A46EB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736" t="36236" r="30209" b="50903"/>
          <a:stretch/>
        </p:blipFill>
        <p:spPr>
          <a:xfrm>
            <a:off x="1531088" y="1659315"/>
            <a:ext cx="7761768" cy="4299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549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452D8-EDEB-0B4C-98BA-0128D4891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Venndiagram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785F26C-204B-2E43-8045-2F1208A5C72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403" t="36247" r="57485" b="50862"/>
          <a:stretch/>
        </p:blipFill>
        <p:spPr>
          <a:xfrm>
            <a:off x="1435395" y="1699972"/>
            <a:ext cx="7814930" cy="431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938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33A15C0C-B120-7A4A-BE7A-AD5FB2FB18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11260" t="23422" r="42252" b="58057"/>
          <a:stretch/>
        </p:blipFill>
        <p:spPr>
          <a:xfrm>
            <a:off x="1738347" y="0"/>
            <a:ext cx="9151620" cy="2049842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183D84EC-D901-ED44-BCC7-1350C9C75F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2651" y="2391672"/>
            <a:ext cx="6123012" cy="446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30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ijsnijden">
  <a:themeElements>
    <a:clrScheme name="Bijsnijden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ijsnijden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Bijsnij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3439</TotalTime>
  <Words>98</Words>
  <Application>Microsoft Macintosh PowerPoint</Application>
  <PresentationFormat>Breedbeeld</PresentationFormat>
  <Paragraphs>38</Paragraphs>
  <Slides>12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Calibri</vt:lpstr>
      <vt:lpstr>Cambria Math</vt:lpstr>
      <vt:lpstr>Franklin Gothic Book</vt:lpstr>
      <vt:lpstr>Wingdings</vt:lpstr>
      <vt:lpstr>Bijsnijden</vt:lpstr>
      <vt:lpstr>Rekenen </vt:lpstr>
      <vt:lpstr>Lesplanning</vt:lpstr>
      <vt:lpstr>Terugblik vorige les</vt:lpstr>
      <vt:lpstr>PowerPoint-presentatie</vt:lpstr>
      <vt:lpstr>Universum</vt:lpstr>
      <vt:lpstr>Venndiagram</vt:lpstr>
      <vt:lpstr>Venndiagram</vt:lpstr>
      <vt:lpstr>Venndiagram</vt:lpstr>
      <vt:lpstr>PowerPoint-presentatie</vt:lpstr>
      <vt:lpstr>Opgaven maken</vt:lpstr>
      <vt:lpstr>Nakijken / Bespreken</vt:lpstr>
      <vt:lpstr>Afsluiting</vt:lpstr>
    </vt:vector>
  </TitlesOfParts>
  <Company>Hogeschool Rotterdam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Rekenen</dc:title>
  <dc:creator>Koçak, R. (0880097)</dc:creator>
  <cp:lastModifiedBy>Rabia Koçak (0880097)</cp:lastModifiedBy>
  <cp:revision>149</cp:revision>
  <dcterms:created xsi:type="dcterms:W3CDTF">2017-09-05T12:34:40Z</dcterms:created>
  <dcterms:modified xsi:type="dcterms:W3CDTF">2018-11-19T21:38:29Z</dcterms:modified>
</cp:coreProperties>
</file>