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6" r:id="rId2"/>
    <p:sldId id="305" r:id="rId3"/>
    <p:sldId id="33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3" r:id="rId14"/>
    <p:sldId id="32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31" autoAdjust="0"/>
    <p:restoredTop sz="87461" autoAdjust="0"/>
  </p:normalViewPr>
  <p:slideViewPr>
    <p:cSldViewPr snapToGrid="0">
      <p:cViewPr varScale="1">
        <p:scale>
          <a:sx n="51" d="100"/>
          <a:sy n="51" d="100"/>
        </p:scale>
        <p:origin x="232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AE5F8-E8F4-4F95-9964-74E98A4770A5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66CC7-808F-41FD-866E-38E186E36E9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88253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202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05-12-18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404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erzamelingenleer.jouwweb.n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3020" y="896111"/>
            <a:ext cx="10058400" cy="1938529"/>
          </a:xfrm>
        </p:spPr>
        <p:txBody>
          <a:bodyPr/>
          <a:lstStyle/>
          <a:p>
            <a:pPr algn="l"/>
            <a:r>
              <a:rPr lang="nl-NL" sz="1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Rekenen</a:t>
            </a:r>
            <a:r>
              <a:rPr lang="nl-NL" sz="11500" b="1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366260"/>
            <a:ext cx="9689869" cy="1560407"/>
          </a:xfrm>
        </p:spPr>
        <p:txBody>
          <a:bodyPr>
            <a:noAutofit/>
          </a:bodyPr>
          <a:lstStyle/>
          <a:p>
            <a:pPr algn="r"/>
            <a:r>
              <a:rPr lang="nl-NL" sz="3200" dirty="0"/>
              <a:t>Mevr. Koçak</a:t>
            </a:r>
          </a:p>
          <a:p>
            <a:pPr algn="r"/>
            <a:r>
              <a:rPr lang="nl-NL" sz="3200" dirty="0"/>
              <a:t>5 december 2018</a:t>
            </a:r>
          </a:p>
        </p:txBody>
      </p:sp>
    </p:spTree>
    <p:extLst>
      <p:ext uri="{BB962C8B-B14F-4D97-AF65-F5344CB8AC3E}">
        <p14:creationId xmlns:p14="http://schemas.microsoft.com/office/powerpoint/2010/main" val="1056527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F2FA9F-E4AC-C04F-BCCF-9367FA003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40659"/>
            <a:ext cx="9601200" cy="1831041"/>
          </a:xfrm>
        </p:spPr>
        <p:txBody>
          <a:bodyPr/>
          <a:lstStyle/>
          <a:p>
            <a:r>
              <a:rPr lang="nl-NL" b="1" dirty="0"/>
              <a:t>Oefenopgave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21630E1-1C17-0F49-9C25-E4BE3A2F9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5859" y="1018055"/>
            <a:ext cx="8058175" cy="556204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vak 4">
                <a:extLst>
                  <a:ext uri="{FF2B5EF4-FFF2-40B4-BE49-F238E27FC236}">
                    <a16:creationId xmlns:a16="http://schemas.microsoft.com/office/drawing/2014/main" id="{C034F896-BFD4-9342-9C1B-3590E06AAF84}"/>
                  </a:ext>
                </a:extLst>
              </p:cNvPr>
              <p:cNvSpPr txBox="1"/>
              <p:nvPr/>
            </p:nvSpPr>
            <p:spPr>
              <a:xfrm>
                <a:off x="1371600" y="2171700"/>
                <a:ext cx="2339788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eriod"/>
                </a:pPr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 A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C</a:t>
                </a:r>
              </a:p>
              <a:p>
                <a:pPr marL="342900" indent="-342900">
                  <a:buAutoNum type="alphaLcPeriod"/>
                </a:pPr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 B</a:t>
                </a:r>
                <a14:m>
                  <m:oMath xmlns:m="http://schemas.openxmlformats.org/officeDocument/2006/math">
                    <m:r>
                      <a:rPr lang="nl-NL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C</a:t>
                </a:r>
              </a:p>
              <a:p>
                <a:pPr marL="342900" indent="-342900">
                  <a:buAutoNum type="alphaLcPeriod"/>
                </a:pPr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 A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C</a:t>
                </a:r>
              </a:p>
              <a:p>
                <a:pPr marL="342900" indent="-342900">
                  <a:buFontTx/>
                  <a:buAutoNum type="alphaLcPeriod"/>
                </a:pPr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 A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B</a:t>
                </a:r>
              </a:p>
              <a:p>
                <a:pPr marL="342900" indent="-342900">
                  <a:buFontTx/>
                  <a:buAutoNum type="alphaLcPeriod"/>
                </a:pPr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 A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</m:oMath>
                </a14:m>
                <a:r>
                  <a:rPr lang="nl-NL" sz="3600" dirty="0">
                    <a:latin typeface="Calibri" panose="020F0502020204030204" pitchFamily="34" charset="0"/>
                    <a:cs typeface="Arial" panose="020B0604020202020204" pitchFamily="34" charset="0"/>
                  </a:rPr>
                  <a:t>C</a:t>
                </a:r>
              </a:p>
              <a:p>
                <a:pPr marL="342900" indent="-342900">
                  <a:buFontTx/>
                  <a:buAutoNum type="alphaLcPeriod"/>
                </a:pPr>
                <a:endParaRPr lang="nl-NL" sz="3600" dirty="0"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AutoNum type="alphaLcPeriod"/>
                </a:pPr>
                <a:endParaRPr lang="nl-NL" sz="3600" dirty="0"/>
              </a:p>
            </p:txBody>
          </p:sp>
        </mc:Choice>
        <mc:Fallback xmlns="">
          <p:sp>
            <p:nvSpPr>
              <p:cNvPr id="5" name="Tekstvak 4">
                <a:extLst>
                  <a:ext uri="{FF2B5EF4-FFF2-40B4-BE49-F238E27FC236}">
                    <a16:creationId xmlns:a16="http://schemas.microsoft.com/office/drawing/2014/main" id="{C034F896-BFD4-9342-9C1B-3590E06AAF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171700"/>
                <a:ext cx="2339788" cy="3970318"/>
              </a:xfrm>
              <a:prstGeom prst="rect">
                <a:avLst/>
              </a:prstGeom>
              <a:blipFill>
                <a:blip r:embed="rId3"/>
                <a:stretch>
                  <a:fillRect l="-8152" t="-222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kstvak 5">
            <a:extLst>
              <a:ext uri="{FF2B5EF4-FFF2-40B4-BE49-F238E27FC236}">
                <a16:creationId xmlns:a16="http://schemas.microsoft.com/office/drawing/2014/main" id="{FCE209D0-F63E-0C46-A838-C98F268A3E45}"/>
              </a:ext>
            </a:extLst>
          </p:cNvPr>
          <p:cNvSpPr txBox="1"/>
          <p:nvPr/>
        </p:nvSpPr>
        <p:spPr>
          <a:xfrm>
            <a:off x="1371600" y="1463814"/>
            <a:ext cx="2339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/>
              <a:t>Wat is:</a:t>
            </a:r>
          </a:p>
        </p:txBody>
      </p:sp>
    </p:spTree>
    <p:extLst>
      <p:ext uri="{BB962C8B-B14F-4D97-AF65-F5344CB8AC3E}">
        <p14:creationId xmlns:p14="http://schemas.microsoft.com/office/powerpoint/2010/main" val="3342072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7FF575-416E-0643-B2B8-2B894B652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Opgaven maken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95F9A8-0D71-DA49-A3A8-CFE443ED5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846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A88D36-DCE7-5B4E-ADA0-9C4E3B330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Opgaven bespreken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8E2D00-01F7-6248-858B-C9B46542E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505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894B0C-F5B7-764E-98CF-4B786DF79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Alle deelonderwerpen beschrijven</a:t>
            </a:r>
            <a:br>
              <a:rPr lang="nl-NL" dirty="0"/>
            </a:br>
            <a:r>
              <a:rPr lang="nl-NL" dirty="0"/>
              <a:t>+ symbool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7458024-1453-6247-A795-621F36FFB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572000"/>
          </a:xfrm>
        </p:spPr>
        <p:txBody>
          <a:bodyPr>
            <a:normAutofit/>
          </a:bodyPr>
          <a:lstStyle/>
          <a:p>
            <a:r>
              <a:rPr lang="nl-NL" sz="2400" dirty="0"/>
              <a:t>Element</a:t>
            </a:r>
          </a:p>
          <a:p>
            <a:r>
              <a:rPr lang="nl-NL" sz="2400" dirty="0"/>
              <a:t>Universum</a:t>
            </a:r>
          </a:p>
          <a:p>
            <a:r>
              <a:rPr lang="nl-NL" sz="2400" dirty="0"/>
              <a:t>Deelverzameling</a:t>
            </a:r>
          </a:p>
          <a:p>
            <a:r>
              <a:rPr lang="nl-NL" sz="2400" dirty="0"/>
              <a:t>Doorsnede</a:t>
            </a:r>
          </a:p>
          <a:p>
            <a:r>
              <a:rPr lang="nl-NL" sz="2400" dirty="0"/>
              <a:t>Vereniging</a:t>
            </a:r>
          </a:p>
          <a:p>
            <a:r>
              <a:rPr lang="nl-NL" sz="2400" dirty="0"/>
              <a:t>Verschil</a:t>
            </a:r>
          </a:p>
          <a:p>
            <a:r>
              <a:rPr lang="nl-NL" sz="2400" dirty="0"/>
              <a:t>Complement</a:t>
            </a:r>
          </a:p>
          <a:p>
            <a:r>
              <a:rPr lang="nl-NL" sz="2400" dirty="0"/>
              <a:t>Product</a:t>
            </a:r>
          </a:p>
        </p:txBody>
      </p:sp>
    </p:spTree>
    <p:extLst>
      <p:ext uri="{BB962C8B-B14F-4D97-AF65-F5344CB8AC3E}">
        <p14:creationId xmlns:p14="http://schemas.microsoft.com/office/powerpoint/2010/main" val="2074929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93120A-0492-A449-9127-A0AB22D6E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Afsluiting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47B970-0E89-1744-9834-F22428668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Wat hebben we vandaag geleerd?</a:t>
            </a:r>
          </a:p>
          <a:p>
            <a:endParaRPr lang="nl-NL" sz="4000" dirty="0"/>
          </a:p>
          <a:p>
            <a:r>
              <a:rPr lang="nl-NL" sz="4000" dirty="0">
                <a:hlinkClick r:id="rId2"/>
              </a:rPr>
              <a:t>www.verzamelingenleer.jouwweb.nl</a:t>
            </a:r>
            <a:r>
              <a:rPr lang="nl-NL" sz="4000"/>
              <a:t>  </a:t>
            </a:r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211855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Terugblik vorige week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71600" y="1909483"/>
            <a:ext cx="9601200" cy="3581400"/>
          </a:xfrm>
        </p:spPr>
        <p:txBody>
          <a:bodyPr>
            <a:normAutofit/>
          </a:bodyPr>
          <a:lstStyle/>
          <a:p>
            <a:r>
              <a:rPr lang="nl-NL" sz="3200" dirty="0"/>
              <a:t>Verschil</a:t>
            </a:r>
          </a:p>
          <a:p>
            <a:r>
              <a:rPr lang="nl-NL" sz="3200" dirty="0"/>
              <a:t>Complement</a:t>
            </a:r>
          </a:p>
          <a:p>
            <a:r>
              <a:rPr lang="nl-NL" sz="3200" dirty="0"/>
              <a:t>Product</a:t>
            </a:r>
          </a:p>
          <a:p>
            <a:endParaRPr lang="nl-NL" sz="3200" dirty="0"/>
          </a:p>
          <a:p>
            <a:endParaRPr lang="nl-NL" sz="3200" dirty="0"/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51659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546AA-BA6F-2340-9908-CE9F3B0AB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/>
              <a:t>Kahoot</a:t>
            </a:r>
            <a:r>
              <a:rPr lang="nl-NL" b="1" dirty="0"/>
              <a:t>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7F7892-3CE9-204B-BB37-DC01B661F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Herhalen lesstof</a:t>
            </a:r>
          </a:p>
        </p:txBody>
      </p:sp>
    </p:spTree>
    <p:extLst>
      <p:ext uri="{BB962C8B-B14F-4D97-AF65-F5344CB8AC3E}">
        <p14:creationId xmlns:p14="http://schemas.microsoft.com/office/powerpoint/2010/main" val="2743649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1FEF37-1FF2-274C-BB0C-FD907E4B6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33082"/>
            <a:ext cx="9601200" cy="1938618"/>
          </a:xfrm>
        </p:spPr>
        <p:txBody>
          <a:bodyPr>
            <a:normAutofit/>
          </a:bodyPr>
          <a:lstStyle/>
          <a:p>
            <a:r>
              <a:rPr lang="nl-NL" b="1" dirty="0"/>
              <a:t>Doorsnede van 2 verzamelingen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BDE2E5B-F4CB-2847-8CB2-319B93F991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375" y="897299"/>
            <a:ext cx="8339274" cy="5727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12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2350B5-A388-1B4F-9639-F5B81631C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33082"/>
            <a:ext cx="9601200" cy="1685365"/>
          </a:xfrm>
        </p:spPr>
        <p:txBody>
          <a:bodyPr>
            <a:normAutofit/>
          </a:bodyPr>
          <a:lstStyle/>
          <a:p>
            <a:r>
              <a:rPr lang="nl-NL" b="1" dirty="0">
                <a:solidFill>
                  <a:schemeClr val="tx1"/>
                </a:solidFill>
                <a:latin typeface="Calibri" panose="020F0502020204030204" pitchFamily="34" charset="0"/>
              </a:rPr>
              <a:t>Doorsnede van 3 verzamelingen</a:t>
            </a:r>
            <a:br>
              <a:rPr lang="nl-NL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12F6FA8-C3B0-5441-9961-08C7D4E9F7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74" r="1515" b="2179"/>
          <a:stretch/>
        </p:blipFill>
        <p:spPr>
          <a:xfrm>
            <a:off x="1371600" y="901842"/>
            <a:ext cx="7933765" cy="5884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02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FEE57C-CB6E-474D-9332-3F1C09337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Oefenopgave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6545DE78-633F-974A-9E2D-04943DC46EE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600" y="2171700"/>
                <a:ext cx="9601200" cy="3695700"/>
              </a:xfrm>
            </p:spPr>
            <p:txBody>
              <a:bodyPr/>
              <a:lstStyle/>
              <a:p>
                <a:r>
                  <a:rPr lang="nl-NL" sz="4000" dirty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Maak een venndiagram met verzamelingen A, B en C.</a:t>
                </a:r>
              </a:p>
              <a:p>
                <a:endParaRPr lang="nl-NL" sz="4000" dirty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nl-NL" sz="4000" dirty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Arceer het gebied van A</a:t>
                </a:r>
                <a14:m>
                  <m:oMath xmlns:m="http://schemas.openxmlformats.org/officeDocument/2006/math">
                    <m:r>
                      <a:rPr lang="nl-NL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nl-NL" sz="4000" dirty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C.</a:t>
                </a:r>
                <a:endParaRPr lang="nl-NL" sz="3600" dirty="0">
                  <a:solidFill>
                    <a:schemeClr val="tx1"/>
                  </a:solidFill>
                </a:endParaRP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6545DE78-633F-974A-9E2D-04943DC46E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2171700"/>
                <a:ext cx="9601200" cy="3695700"/>
              </a:xfrm>
              <a:blipFill>
                <a:blip r:embed="rId2"/>
                <a:stretch>
                  <a:fillRect l="-2116" t="-3425" r="-198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9959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2C6AB80B-D83A-ED44-B766-CCD8794B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4957" y="190771"/>
            <a:ext cx="8715375" cy="656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840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03E753-7994-E448-95FD-ECFBD4DB8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61365"/>
            <a:ext cx="9601200" cy="2010335"/>
          </a:xfrm>
        </p:spPr>
        <p:txBody>
          <a:bodyPr/>
          <a:lstStyle/>
          <a:p>
            <a:r>
              <a:rPr lang="nl-NL" b="1" dirty="0"/>
              <a:t>Vereniging van 2 verzamelingen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05962C8-9535-E048-B66D-08B96D78D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469" y="963381"/>
            <a:ext cx="7173237" cy="573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6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3357A2-32F6-654A-8E2C-ADE90BA7E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33082"/>
            <a:ext cx="9601200" cy="1938618"/>
          </a:xfrm>
        </p:spPr>
        <p:txBody>
          <a:bodyPr/>
          <a:lstStyle/>
          <a:p>
            <a:r>
              <a:rPr lang="nl-NL" b="1" dirty="0"/>
              <a:t>Vereniging van 3 verzamelingen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515D613-3C43-9749-B603-6A8999892F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00" b="2912"/>
          <a:stretch/>
        </p:blipFill>
        <p:spPr>
          <a:xfrm>
            <a:off x="1371600" y="988187"/>
            <a:ext cx="7591784" cy="572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689338"/>
      </p:ext>
    </p:extLst>
  </p:cSld>
  <p:clrMapOvr>
    <a:masterClrMapping/>
  </p:clrMapOvr>
</p:sld>
</file>

<file path=ppt/theme/theme1.xml><?xml version="1.0" encoding="utf-8"?>
<a:theme xmlns:a="http://schemas.openxmlformats.org/drawingml/2006/main" name="Bijsnijden">
  <a:themeElements>
    <a:clrScheme name="Bijsnijden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ijsnijden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Bijsnij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3535</TotalTime>
  <Words>111</Words>
  <Application>Microsoft Macintosh PowerPoint</Application>
  <PresentationFormat>Breedbeeld</PresentationFormat>
  <Paragraphs>41</Paragraphs>
  <Slides>14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Calibri</vt:lpstr>
      <vt:lpstr>Cambria Math</vt:lpstr>
      <vt:lpstr>Franklin Gothic Book</vt:lpstr>
      <vt:lpstr>Bijsnijden</vt:lpstr>
      <vt:lpstr>Rekenen </vt:lpstr>
      <vt:lpstr>Terugblik vorige week</vt:lpstr>
      <vt:lpstr>Kahoot!</vt:lpstr>
      <vt:lpstr>Doorsnede van 2 verzamelingen</vt:lpstr>
      <vt:lpstr>Doorsnede van 3 verzamelingen </vt:lpstr>
      <vt:lpstr>Oefenopgave</vt:lpstr>
      <vt:lpstr>PowerPoint-presentatie</vt:lpstr>
      <vt:lpstr>Vereniging van 2 verzamelingen</vt:lpstr>
      <vt:lpstr>Vereniging van 3 verzamelingen</vt:lpstr>
      <vt:lpstr>Oefenopgave</vt:lpstr>
      <vt:lpstr>Opgaven maken</vt:lpstr>
      <vt:lpstr>Opgaven bespreken</vt:lpstr>
      <vt:lpstr>Alle deelonderwerpen beschrijven + symbool</vt:lpstr>
      <vt:lpstr>Afsluiting</vt:lpstr>
    </vt:vector>
  </TitlesOfParts>
  <Company>Hogeschool Rotterdam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Rekenen</dc:title>
  <dc:creator>Koçak, R. (0880097)</dc:creator>
  <cp:lastModifiedBy>Rabia Koçak (0880097)</cp:lastModifiedBy>
  <cp:revision>155</cp:revision>
  <dcterms:created xsi:type="dcterms:W3CDTF">2017-09-05T12:34:40Z</dcterms:created>
  <dcterms:modified xsi:type="dcterms:W3CDTF">2018-12-05T10:50:37Z</dcterms:modified>
</cp:coreProperties>
</file>